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FDCB90-CD9D-4A06-B814-5B72B58CE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6D2E69-F62D-49D5-9732-78CB63A59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1B13E0-CC39-45C9-950C-343F7E414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DD1428-4280-4B38-BD53-0C15A6B8B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C3C8153-6F43-4F4C-A401-9B9335685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5140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857C7D-4935-4F60-A203-81420C776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4AE8E8A-9FCC-4612-B3D8-EF2E3F6B90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FCF64F-3381-4402-9742-AB2D50D36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C9546D-E7CB-4552-B906-F9EC7CBA1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9F337D-5064-42AB-BBE7-7CD1AAFEA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56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0A77802-2C7F-4992-8AE9-9978BCEDC8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A65E2C8-C052-4481-AF1F-F9FF47C4C6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C913BA-95DE-4FF6-A978-EE16E4336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1640E04-BA4B-441A-A70B-7E42A233B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2B999B-17DE-4018-89AD-1D0F7DBEC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68812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DF7CA5-3EFF-4F81-A36D-68564B445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6A07A7C-04D1-4D22-BF3A-8A1BED1186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686F2F-C23B-4E62-8549-9D4557614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0A63EC-CAD7-4898-BBFD-7BD9B8E73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D809616-3125-4ADF-B8AF-A35D1DF92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0646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FB798C-CD4F-4EB3-8A88-571B7562E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EA4E978-C868-4ABA-8CF1-A3FE256181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DF101E-26C7-4039-825E-144071B11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3D228E9-E064-4C94-B7F3-1EEF11101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A9E5B9-9EE8-4560-8544-0A702CEED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25549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958B21-C0CF-48E8-A32B-C58526E79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E36B267-E12F-429B-9793-EC10B0F41E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C804D1-40EA-44B7-AE28-74D6FC85B6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AE04F7-4069-4936-BF0F-B73683BE6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9FBD36C-F1A9-411C-8616-748062131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DCC039A-494D-4DE8-B0DD-C4080BCB7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49296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05A6E-8114-4EEF-BCEF-96C908961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105439D-0789-4CE3-BB86-99EFC044F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B973CAF-F06F-48B8-B35F-3765E397F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BD9D55B-10E5-42A2-8D6A-D92C41394D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ABDC30C-8FA5-4BBE-8205-B219FE83D2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DC8CA02-8AB0-4119-B597-D904C7AB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ADEF358-799F-4BC8-BCF4-E29A7075B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5E0164C-440B-4644-9C26-39CDC22D4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84677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EAB7DF-FCC3-46C2-B163-B137A70F6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021AF4D-CDF0-40A1-9009-2778D045F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6EE3F5B-A29F-4EAB-9890-F612AA13D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F5989D-2472-49FF-844B-7F39A0954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64133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1004E8B-EAF3-4A0C-8A3F-E25D0D1B1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824C2D9-F0EE-42EC-AAFC-C927491A1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78EABB1-3D00-4704-B55A-452B5B6CD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02590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231F63-F0B1-45C9-8396-1C6898238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D56A32-CE7D-4C9B-B322-2DCD1FFE62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9323EA3-413F-4EEE-AF6C-72C7CAB15F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211DC8A-41AA-40C1-AA9D-FEC8DB4FF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34D139B-6466-43E6-8746-CBCDF0218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3D0E556-8583-45EF-BD99-57F42317A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55518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A220D6-96F0-4566-A2D0-6AA2C1D54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724F2D1-689C-42E8-940D-9BF0DEFAC3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0112F5F-52D2-401D-8014-9D7C5DA8A2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D622F23-63DC-4188-8069-BDFF8DCA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5864018-815D-42F5-BFCB-B72FF7060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8D1EC5-D09D-4069-A42B-5B61B876F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02760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BEA0C3C-FE7F-46FC-BA28-11CF2462F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8604138-F102-459E-9524-B9F7011D67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B5B96D-8A40-4E59-A831-12B2391FB1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EEB33-5BC8-4682-A894-9492A210FDAC}" type="datetimeFigureOut">
              <a:rPr lang="es-CL" smtClean="0"/>
              <a:t>11-02-2021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33B1D80-04EE-4634-B3C0-ACE573FCE9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1CD1C7-3633-4037-A190-5E82861A1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3D33C-15BA-46B5-8450-5C8450D6105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76296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DB7F5C-AB47-4B13-9921-EFCB94CFFE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PDF DE PRUEBA</a:t>
            </a:r>
            <a:endParaRPr lang="es-C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7299AB7-7327-490F-A8FA-2C0773E5B7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964444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8562</TotalTime>
  <Words>3</Words>
  <Application>Microsoft Office PowerPoint</Application>
  <PresentationFormat>Panorámica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PDF DE PRUEBA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PDF DE PRUEBA</dc:title>
  <dc:creator>Sebastián Ahumada Vilches</dc:creator>
  <cp:lastModifiedBy>Sebastián Ahumada Vilches</cp:lastModifiedBy>
  <cp:revision>3</cp:revision>
  <dcterms:created xsi:type="dcterms:W3CDTF">2021-02-11T19:29:24Z</dcterms:created>
  <dcterms:modified xsi:type="dcterms:W3CDTF">2021-02-17T18:11:47Z</dcterms:modified>
</cp:coreProperties>
</file>